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25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1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58" r:id="rId24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DAB9"/>
    <a:srgbClr val="00CC00"/>
    <a:srgbClr val="FED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73" autoAdjust="0"/>
    <p:restoredTop sz="94660"/>
  </p:normalViewPr>
  <p:slideViewPr>
    <p:cSldViewPr snapToGrid="0">
      <p:cViewPr varScale="1">
        <p:scale>
          <a:sx n="92" d="100"/>
          <a:sy n="92" d="100"/>
        </p:scale>
        <p:origin x="-7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8EAB0-2A95-42B4-86FB-F742377C53B7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0AE2D-B9B3-4CFE-AEF9-6CAC58B5F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639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AE2D-B9B3-4CFE-AEF9-6CAC58B5F92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431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AE2D-B9B3-4CFE-AEF9-6CAC58B5F92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46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AE2D-B9B3-4CFE-AEF9-6CAC58B5F92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092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AE2D-B9B3-4CFE-AEF9-6CAC58B5F92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959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AE2D-B9B3-4CFE-AEF9-6CAC58B5F92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788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AE2D-B9B3-4CFE-AEF9-6CAC58B5F92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042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AE2D-B9B3-4CFE-AEF9-6CAC58B5F92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973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AE2D-B9B3-4CFE-AEF9-6CAC58B5F92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835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AE2D-B9B3-4CFE-AEF9-6CAC58B5F92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8607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AE2D-B9B3-4CFE-AEF9-6CAC58B5F92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376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AE2D-B9B3-4CFE-AEF9-6CAC58B5F92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62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AE2D-B9B3-4CFE-AEF9-6CAC58B5F92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321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AE2D-B9B3-4CFE-AEF9-6CAC58B5F92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0788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AE2D-B9B3-4CFE-AEF9-6CAC58B5F92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7976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AE2D-B9B3-4CFE-AEF9-6CAC58B5F92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0627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AE2D-B9B3-4CFE-AEF9-6CAC58B5F92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363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AE2D-B9B3-4CFE-AEF9-6CAC58B5F92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649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AE2D-B9B3-4CFE-AEF9-6CAC58B5F92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192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AE2D-B9B3-4CFE-AEF9-6CAC58B5F92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623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AE2D-B9B3-4CFE-AEF9-6CAC58B5F92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26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AE2D-B9B3-4CFE-AEF9-6CAC58B5F92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828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AE2D-B9B3-4CFE-AEF9-6CAC58B5F92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165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AE2D-B9B3-4CFE-AEF9-6CAC58B5F92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964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4D89-D41B-47C5-9363-A24B19BF39DE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3DEA-CF35-44F5-B21F-37ACD0A7A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965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4D89-D41B-47C5-9363-A24B19BF39DE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3DEA-CF35-44F5-B21F-37ACD0A7A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20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4D89-D41B-47C5-9363-A24B19BF39DE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3DEA-CF35-44F5-B21F-37ACD0A7A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18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4D89-D41B-47C5-9363-A24B19BF39DE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3DEA-CF35-44F5-B21F-37ACD0A7A28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05" y="96263"/>
            <a:ext cx="1688197" cy="14602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953" flipH="1">
            <a:off x="63363" y="-172177"/>
            <a:ext cx="7790312" cy="71923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rgbClr val="00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83" y="5598971"/>
            <a:ext cx="1514987" cy="11034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233" y="4346868"/>
            <a:ext cx="2333767" cy="237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4D89-D41B-47C5-9363-A24B19BF39DE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3DEA-CF35-44F5-B21F-37ACD0A7A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4D89-D41B-47C5-9363-A24B19BF39DE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3DEA-CF35-44F5-B21F-37ACD0A7A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48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4D89-D41B-47C5-9363-A24B19BF39DE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3DEA-CF35-44F5-B21F-37ACD0A7A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33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4D89-D41B-47C5-9363-A24B19BF39DE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3DEA-CF35-44F5-B21F-37ACD0A7A28D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953" flipH="1">
            <a:off x="63363" y="-150125"/>
            <a:ext cx="7790312" cy="71923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rgbClr val="00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83" y="5598971"/>
            <a:ext cx="1514987" cy="11034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05" y="96263"/>
            <a:ext cx="1688197" cy="14602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233" y="4346868"/>
            <a:ext cx="2333767" cy="237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2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4D89-D41B-47C5-9363-A24B19BF39DE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3DEA-CF35-44F5-B21F-37ACD0A7A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138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4D89-D41B-47C5-9363-A24B19BF39DE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3DEA-CF35-44F5-B21F-37ACD0A7A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83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4D89-D41B-47C5-9363-A24B19BF39DE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3DEA-CF35-44F5-B21F-37ACD0A7A28D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953" flipH="1">
            <a:off x="63363" y="-171947"/>
            <a:ext cx="7790312" cy="71923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rgbClr val="00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83" y="5598971"/>
            <a:ext cx="1514987" cy="11034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05" y="96263"/>
            <a:ext cx="1688197" cy="14602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233" y="4346868"/>
            <a:ext cx="2333767" cy="237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64D89-D41B-47C5-9363-A24B19BF39DE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D3DEA-CF35-44F5-B21F-37ACD0A7A28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05033" y="-953232"/>
            <a:ext cx="6533935" cy="8815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695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21.gif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audio" Target="../media/audio1.wav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6841" y="2167876"/>
            <a:ext cx="8328258" cy="151659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67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Monotype Corsiva" panose="03010101010201010101" pitchFamily="66" charset="0"/>
              </a:rPr>
              <a:t>«Малыш и </a:t>
            </a:r>
            <a:r>
              <a:rPr lang="ru-RU" sz="67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Monotype Corsiva" panose="03010101010201010101" pitchFamily="66" charset="0"/>
              </a:rPr>
              <a:t>Карлсон</a:t>
            </a:r>
            <a:r>
              <a:rPr lang="ru-RU" sz="67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Monotype Corsiva" panose="03010101010201010101" pitchFamily="66" charset="0"/>
              </a:rPr>
              <a:t>, который живет на крыше»</a:t>
            </a:r>
            <a:endParaRPr lang="ru-RU" sz="67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871" y="4862948"/>
            <a:ext cx="6858000" cy="1655762"/>
          </a:xfrm>
        </p:spPr>
        <p:txBody>
          <a:bodyPr>
            <a:normAutofit/>
          </a:bodyPr>
          <a:lstStyle/>
          <a:p>
            <a:pPr algn="l"/>
            <a:endParaRPr lang="ru-RU" sz="2000" b="1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48702" y="4053547"/>
            <a:ext cx="4583241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Викторина-раскраска</a:t>
            </a:r>
            <a:endParaRPr lang="ru-RU" sz="3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31274" y="769203"/>
            <a:ext cx="53221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u="sng" cap="all" dirty="0" err="1" smtClean="0">
                <a:ln w="9525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Астрид</a:t>
            </a:r>
            <a:r>
              <a:rPr lang="ru-RU" sz="4800" b="1" u="sng" cap="all" dirty="0" smtClean="0">
                <a:ln w="9525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Линдгрен</a:t>
            </a:r>
            <a:endParaRPr lang="ru-RU" sz="4800" b="1" u="sng" cap="all" dirty="0">
              <a:ln w="9525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87097" y="6360156"/>
            <a:ext cx="890649" cy="402918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733425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47"/>
          <a:stretch/>
        </p:blipFill>
        <p:spPr bwMode="auto">
          <a:xfrm>
            <a:off x="2552699" y="4884505"/>
            <a:ext cx="3490913" cy="167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6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18845"/>
            <a:ext cx="1905803" cy="19391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477" y="2315148"/>
            <a:ext cx="2904689" cy="2904689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4823820" y="601598"/>
            <a:ext cx="3062880" cy="1484377"/>
          </a:xfrm>
          <a:prstGeom prst="wedgeRoundRectCallout">
            <a:avLst>
              <a:gd name="adj1" fmla="val -4681"/>
              <a:gd name="adj2" fmla="val 93972"/>
              <a:gd name="adj3" fmla="val 16667"/>
            </a:avLst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</a:t>
            </a:r>
            <a:r>
              <a:rPr lang="ru-RU" sz="2400" b="1" i="1" dirty="0" smtClean="0">
                <a:solidFill>
                  <a:srgbClr val="7030A0"/>
                </a:solidFill>
              </a:rPr>
              <a:t>О чём мечтал Малыш в весенний вечер?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6" name="click.wav"/>
            </a:hlinkClick>
          </p:cNvPr>
          <p:cNvSpPr/>
          <p:nvPr/>
        </p:nvSpPr>
        <p:spPr>
          <a:xfrm>
            <a:off x="5072514" y="4929436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 котёнке</a:t>
            </a:r>
            <a:endParaRPr lang="ru-RU" sz="2400" dirty="0"/>
          </a:p>
        </p:txBody>
      </p:sp>
      <p:sp>
        <p:nvSpPr>
          <p:cNvPr id="8" name="Скругленный прямоугольник 7">
            <a:hlinkClick r:id="" action="ppaction://noaction">
              <a:snd r:embed="rId6" name="click.wav"/>
            </a:hlinkClick>
          </p:cNvPr>
          <p:cNvSpPr/>
          <p:nvPr/>
        </p:nvSpPr>
        <p:spPr>
          <a:xfrm>
            <a:off x="5072514" y="5479070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 попугайчике</a:t>
            </a:r>
            <a:endParaRPr lang="ru-RU" sz="2400" dirty="0"/>
          </a:p>
        </p:txBody>
      </p:sp>
      <p:sp>
        <p:nvSpPr>
          <p:cNvPr id="9" name="Скругленный прямоугольник 8">
            <a:hlinkClick r:id="" action="ppaction://hlinkshowjump?jump=nextslide"/>
          </p:cNvPr>
          <p:cNvSpPr/>
          <p:nvPr/>
        </p:nvSpPr>
        <p:spPr>
          <a:xfrm>
            <a:off x="5072514" y="6028704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 щенке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30" y="601598"/>
            <a:ext cx="3501952" cy="4500000"/>
          </a:xfrm>
          <a:prstGeom prst="rect">
            <a:avLst/>
          </a:prstGeom>
          <a:ln w="889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2981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30" y="601598"/>
            <a:ext cx="3501952" cy="4500000"/>
          </a:xfrm>
          <a:prstGeom prst="rect">
            <a:avLst/>
          </a:prstGeom>
          <a:ln w="889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18845"/>
            <a:ext cx="1905803" cy="19391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434" y="2229423"/>
            <a:ext cx="2904689" cy="2904689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5207680" y="372677"/>
            <a:ext cx="2910480" cy="1665673"/>
          </a:xfrm>
          <a:prstGeom prst="wedgeRoundRectCallout">
            <a:avLst>
              <a:gd name="adj1" fmla="val -4681"/>
              <a:gd name="adj2" fmla="val 93972"/>
              <a:gd name="adj3" fmla="val 16667"/>
            </a:avLst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Щенка </a:t>
            </a:r>
            <a:r>
              <a:rPr lang="ru-RU" sz="2400" b="1" i="1" dirty="0">
                <a:solidFill>
                  <a:srgbClr val="7030A0"/>
                </a:solidFill>
              </a:rPr>
              <a:t>с такой кличкой подарили Малышу на День </a:t>
            </a:r>
            <a:r>
              <a:rPr lang="ru-RU" sz="2400" b="1" i="1" dirty="0" smtClean="0">
                <a:solidFill>
                  <a:srgbClr val="7030A0"/>
                </a:solidFill>
              </a:rPr>
              <a:t>рождения?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>
            <a:hlinkClick r:id="" action="ppaction://hlinkshowjump?jump=nextslide"/>
          </p:cNvPr>
          <p:cNvSpPr/>
          <p:nvPr/>
        </p:nvSpPr>
        <p:spPr>
          <a:xfrm>
            <a:off x="5072514" y="4929436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Бимбо</a:t>
            </a:r>
            <a:endParaRPr lang="ru-RU" sz="2400" dirty="0"/>
          </a:p>
        </p:txBody>
      </p:sp>
      <p:sp>
        <p:nvSpPr>
          <p:cNvPr id="8" name="Скругленный прямоугольник 7">
            <a:hlinkClick r:id="" action="ppaction://noaction">
              <a:snd r:embed="rId7" name="click.wav"/>
            </a:hlinkClick>
          </p:cNvPr>
          <p:cNvSpPr/>
          <p:nvPr/>
        </p:nvSpPr>
        <p:spPr>
          <a:xfrm>
            <a:off x="5072514" y="5479070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Шарик</a:t>
            </a:r>
            <a:endParaRPr lang="ru-RU" sz="2400" dirty="0"/>
          </a:p>
        </p:txBody>
      </p:sp>
      <p:sp>
        <p:nvSpPr>
          <p:cNvPr id="9" name="Скругленный прямоугольник 8">
            <a:hlinkClick r:id="" action="ppaction://noaction">
              <a:snd r:embed="rId7" name="click.wav"/>
            </a:hlinkClick>
          </p:cNvPr>
          <p:cNvSpPr/>
          <p:nvPr/>
        </p:nvSpPr>
        <p:spPr>
          <a:xfrm>
            <a:off x="5072514" y="6028704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Дружок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0019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30" y="601598"/>
            <a:ext cx="3501952" cy="4500000"/>
          </a:xfrm>
          <a:prstGeom prst="rect">
            <a:avLst/>
          </a:prstGeom>
          <a:ln w="889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18845"/>
            <a:ext cx="1905803" cy="19391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5077" y="2296098"/>
            <a:ext cx="2904689" cy="2904689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5269592" y="439352"/>
            <a:ext cx="2996205" cy="1665673"/>
          </a:xfrm>
          <a:prstGeom prst="wedgeRoundRectCallout">
            <a:avLst>
              <a:gd name="adj1" fmla="val -4681"/>
              <a:gd name="adj2" fmla="val 93972"/>
              <a:gd name="adj3" fmla="val 16667"/>
            </a:avLst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</a:t>
            </a:r>
            <a:r>
              <a:rPr lang="ru-RU" sz="2400" b="1" i="1" dirty="0" smtClean="0">
                <a:solidFill>
                  <a:srgbClr val="7030A0"/>
                </a:solidFill>
              </a:rPr>
              <a:t>Что </a:t>
            </a:r>
            <a:r>
              <a:rPr lang="ru-RU" sz="2400" b="1" i="1" dirty="0">
                <a:solidFill>
                  <a:srgbClr val="7030A0"/>
                </a:solidFill>
              </a:rPr>
              <a:t>подарил </a:t>
            </a:r>
            <a:r>
              <a:rPr lang="ru-RU" sz="2400" b="1" i="1" dirty="0" err="1">
                <a:solidFill>
                  <a:srgbClr val="7030A0"/>
                </a:solidFill>
              </a:rPr>
              <a:t>Карлсон</a:t>
            </a:r>
            <a:r>
              <a:rPr lang="ru-RU" sz="2400" b="1" i="1" dirty="0">
                <a:solidFill>
                  <a:srgbClr val="7030A0"/>
                </a:solidFill>
              </a:rPr>
              <a:t> Малышу на его День </a:t>
            </a:r>
            <a:r>
              <a:rPr lang="ru-RU" sz="2400" b="1" i="1" dirty="0" smtClean="0">
                <a:solidFill>
                  <a:srgbClr val="7030A0"/>
                </a:solidFill>
              </a:rPr>
              <a:t>рождения?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7" name="click.wav"/>
            </a:hlinkClick>
          </p:cNvPr>
          <p:cNvSpPr/>
          <p:nvPr/>
        </p:nvSpPr>
        <p:spPr>
          <a:xfrm>
            <a:off x="5072514" y="4929436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пистолет</a:t>
            </a:r>
            <a:endParaRPr lang="ru-RU" sz="2400" dirty="0"/>
          </a:p>
        </p:txBody>
      </p:sp>
      <p:sp>
        <p:nvSpPr>
          <p:cNvPr id="8" name="Скругленный прямоугольник 7">
            <a:hlinkClick r:id="" action="ppaction://noaction">
              <a:snd r:embed="rId7" name="click.wav"/>
            </a:hlinkClick>
          </p:cNvPr>
          <p:cNvSpPr/>
          <p:nvPr/>
        </p:nvSpPr>
        <p:spPr>
          <a:xfrm>
            <a:off x="5072514" y="5479070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машинку</a:t>
            </a:r>
            <a:endParaRPr lang="ru-RU" sz="2400" dirty="0"/>
          </a:p>
        </p:txBody>
      </p:sp>
      <p:sp>
        <p:nvSpPr>
          <p:cNvPr id="9" name="Скругленный прямоугольник 8">
            <a:hlinkClick r:id="" action="ppaction://hlinkshowjump?jump=nextslide"/>
          </p:cNvPr>
          <p:cNvSpPr/>
          <p:nvPr/>
        </p:nvSpPr>
        <p:spPr>
          <a:xfrm>
            <a:off x="5072514" y="6028704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свисток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5789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30" y="601598"/>
            <a:ext cx="3501952" cy="4500000"/>
          </a:xfrm>
          <a:prstGeom prst="rect">
            <a:avLst/>
          </a:prstGeom>
          <a:ln w="889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18845"/>
            <a:ext cx="1905803" cy="19391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652" y="2315148"/>
            <a:ext cx="2904689" cy="2904689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5481045" y="439352"/>
            <a:ext cx="2624730" cy="1703773"/>
          </a:xfrm>
          <a:prstGeom prst="wedgeRoundRectCallout">
            <a:avLst>
              <a:gd name="adj1" fmla="val -4681"/>
              <a:gd name="adj2" fmla="val 93972"/>
              <a:gd name="adj3" fmla="val 16667"/>
            </a:avLst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</a:t>
            </a:r>
            <a:r>
              <a:rPr lang="ru-RU" sz="2400" b="1" i="1" dirty="0" smtClean="0">
                <a:solidFill>
                  <a:srgbClr val="7030A0"/>
                </a:solidFill>
              </a:rPr>
              <a:t>Где находился домик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Карлсона</a:t>
            </a:r>
            <a:r>
              <a:rPr lang="ru-RU" sz="2400" b="1" i="1" dirty="0" smtClean="0">
                <a:solidFill>
                  <a:srgbClr val="7030A0"/>
                </a:solidFill>
              </a:rPr>
              <a:t>?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7" name="click.wav"/>
            </a:hlinkClick>
          </p:cNvPr>
          <p:cNvSpPr/>
          <p:nvPr/>
        </p:nvSpPr>
        <p:spPr>
          <a:xfrm>
            <a:off x="5072514" y="4929436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 подвале</a:t>
            </a:r>
            <a:endParaRPr lang="ru-RU" sz="2400" dirty="0"/>
          </a:p>
        </p:txBody>
      </p:sp>
      <p:sp>
        <p:nvSpPr>
          <p:cNvPr id="8" name="Скругленный прямоугольник 7">
            <a:hlinkClick r:id="" action="ppaction://noaction">
              <a:snd r:embed="rId7" name="click.wav"/>
            </a:hlinkClick>
          </p:cNvPr>
          <p:cNvSpPr/>
          <p:nvPr/>
        </p:nvSpPr>
        <p:spPr>
          <a:xfrm>
            <a:off x="5072514" y="5479070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 углом</a:t>
            </a:r>
            <a:endParaRPr lang="ru-RU" sz="2400" dirty="0"/>
          </a:p>
        </p:txBody>
      </p:sp>
      <p:sp>
        <p:nvSpPr>
          <p:cNvPr id="9" name="Скругленный прямоугольник 8">
            <a:hlinkClick r:id="" action="ppaction://hlinkshowjump?jump=nextslide"/>
          </p:cNvPr>
          <p:cNvSpPr/>
          <p:nvPr/>
        </p:nvSpPr>
        <p:spPr>
          <a:xfrm>
            <a:off x="5072514" y="6028704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 крыше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30" y="601598"/>
            <a:ext cx="3501952" cy="4500000"/>
          </a:xfrm>
          <a:prstGeom prst="rect">
            <a:avLst/>
          </a:prstGeom>
          <a:ln w="889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2757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30" y="601598"/>
            <a:ext cx="3501952" cy="4500000"/>
          </a:xfrm>
          <a:prstGeom prst="rect">
            <a:avLst/>
          </a:prstGeom>
          <a:ln w="889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18845"/>
            <a:ext cx="1905803" cy="19391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127" y="2324673"/>
            <a:ext cx="2904689" cy="2904689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5186814" y="420302"/>
            <a:ext cx="3033261" cy="1675198"/>
          </a:xfrm>
          <a:prstGeom prst="wedgeRoundRectCallout">
            <a:avLst>
              <a:gd name="adj1" fmla="val -4681"/>
              <a:gd name="adj2" fmla="val 93972"/>
              <a:gd name="adj3" fmla="val 16667"/>
            </a:avLst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</a:t>
            </a:r>
            <a:r>
              <a:rPr lang="ru-RU" sz="2400" b="1" i="1" dirty="0" smtClean="0">
                <a:solidFill>
                  <a:srgbClr val="7030A0"/>
                </a:solidFill>
              </a:rPr>
              <a:t>Какого </a:t>
            </a:r>
            <a:r>
              <a:rPr lang="ru-RU" sz="2400" b="1" i="1" dirty="0">
                <a:solidFill>
                  <a:srgbClr val="7030A0"/>
                </a:solidFill>
              </a:rPr>
              <a:t>цвета ставни в домике </a:t>
            </a:r>
            <a:r>
              <a:rPr lang="ru-RU" sz="2400" b="1" i="1" dirty="0" err="1">
                <a:solidFill>
                  <a:srgbClr val="7030A0"/>
                </a:solidFill>
              </a:rPr>
              <a:t>Карлсона</a:t>
            </a:r>
            <a:r>
              <a:rPr lang="ru-RU" sz="2400" b="1" i="1" dirty="0">
                <a:solidFill>
                  <a:srgbClr val="7030A0"/>
                </a:solidFill>
              </a:rPr>
              <a:t>? </a:t>
            </a:r>
          </a:p>
        </p:txBody>
      </p:sp>
      <p:sp>
        <p:nvSpPr>
          <p:cNvPr id="7" name="Скругленный прямоугольник 6">
            <a:hlinkClick r:id="" action="ppaction://noaction">
              <a:snd r:embed="rId7" name="click.wav"/>
            </a:hlinkClick>
          </p:cNvPr>
          <p:cNvSpPr/>
          <p:nvPr/>
        </p:nvSpPr>
        <p:spPr>
          <a:xfrm>
            <a:off x="5072514" y="4929436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синие</a:t>
            </a:r>
            <a:endParaRPr lang="ru-RU" sz="2400" dirty="0"/>
          </a:p>
        </p:txBody>
      </p:sp>
      <p:sp>
        <p:nvSpPr>
          <p:cNvPr id="8" name="Скругленный прямоугольник 7">
            <a:hlinkClick r:id="" action="ppaction://hlinkshowjump?jump=nextslide"/>
          </p:cNvPr>
          <p:cNvSpPr/>
          <p:nvPr/>
        </p:nvSpPr>
        <p:spPr>
          <a:xfrm>
            <a:off x="5072514" y="5479070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зелёные</a:t>
            </a:r>
            <a:endParaRPr lang="ru-RU" sz="2400" dirty="0"/>
          </a:p>
        </p:txBody>
      </p:sp>
      <p:sp>
        <p:nvSpPr>
          <p:cNvPr id="9" name="Скругленный прямоугольник 8">
            <a:hlinkClick r:id="" action="ppaction://noaction">
              <a:snd r:embed="rId7" name="click.wav"/>
            </a:hlinkClick>
          </p:cNvPr>
          <p:cNvSpPr/>
          <p:nvPr/>
        </p:nvSpPr>
        <p:spPr>
          <a:xfrm>
            <a:off x="5072514" y="6028704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белые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9811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30" y="601598"/>
            <a:ext cx="3501952" cy="4500000"/>
          </a:xfrm>
          <a:prstGeom prst="rect">
            <a:avLst/>
          </a:prstGeom>
          <a:ln w="889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18845"/>
            <a:ext cx="1905803" cy="19391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1752" y="2296098"/>
            <a:ext cx="2904689" cy="2904689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5598205" y="382202"/>
            <a:ext cx="2510430" cy="1656148"/>
          </a:xfrm>
          <a:prstGeom prst="wedgeRoundRectCallout">
            <a:avLst>
              <a:gd name="adj1" fmla="val -4681"/>
              <a:gd name="adj2" fmla="val 93972"/>
              <a:gd name="adj3" fmla="val 16667"/>
            </a:avLst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</a:t>
            </a:r>
            <a:r>
              <a:rPr lang="ru-RU" sz="2400" b="1" i="1" dirty="0" smtClean="0">
                <a:solidFill>
                  <a:srgbClr val="7030A0"/>
                </a:solidFill>
              </a:rPr>
              <a:t>Сколько лет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Карлсону</a:t>
            </a:r>
            <a:r>
              <a:rPr lang="ru-RU" sz="2400" b="1" i="1" dirty="0" smtClean="0">
                <a:solidFill>
                  <a:srgbClr val="7030A0"/>
                </a:solidFill>
              </a:rPr>
              <a:t>?</a:t>
            </a:r>
            <a:r>
              <a:rPr lang="ru-RU" sz="2400" b="1" i="1" dirty="0">
                <a:solidFill>
                  <a:srgbClr val="7030A0"/>
                </a:solidFill>
              </a:rPr>
              <a:t> </a:t>
            </a:r>
          </a:p>
        </p:txBody>
      </p:sp>
      <p:sp>
        <p:nvSpPr>
          <p:cNvPr id="7" name="Скругленный прямоугольник 6">
            <a:hlinkClick r:id="" action="ppaction://noaction">
              <a:snd r:embed="rId7" name="click.wav"/>
            </a:hlinkClick>
          </p:cNvPr>
          <p:cNvSpPr/>
          <p:nvPr/>
        </p:nvSpPr>
        <p:spPr>
          <a:xfrm>
            <a:off x="5072514" y="4896922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35</a:t>
            </a:r>
            <a:endParaRPr lang="ru-RU" sz="2400" dirty="0"/>
          </a:p>
        </p:txBody>
      </p:sp>
      <p:sp>
        <p:nvSpPr>
          <p:cNvPr id="8" name="Скругленный прямоугольник 7">
            <a:hlinkClick r:id="" action="ppaction://noaction">
              <a:snd r:embed="rId7" name="click.wav"/>
            </a:hlinkClick>
          </p:cNvPr>
          <p:cNvSpPr/>
          <p:nvPr/>
        </p:nvSpPr>
        <p:spPr>
          <a:xfrm>
            <a:off x="5072514" y="5432227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40</a:t>
            </a:r>
            <a:endParaRPr lang="ru-RU" sz="2400" dirty="0"/>
          </a:p>
        </p:txBody>
      </p:sp>
      <p:sp>
        <p:nvSpPr>
          <p:cNvPr id="9" name="Скругленный прямоугольник 8">
            <a:hlinkClick r:id="" action="ppaction://hlinkshowjump?jump=nextslide"/>
          </p:cNvPr>
          <p:cNvSpPr/>
          <p:nvPr/>
        </p:nvSpPr>
        <p:spPr>
          <a:xfrm>
            <a:off x="5072514" y="5967532"/>
            <a:ext cx="3561812" cy="5391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Он – мужчина в самом расцвете сил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220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30" y="601598"/>
            <a:ext cx="3501952" cy="4500000"/>
          </a:xfrm>
          <a:prstGeom prst="rect">
            <a:avLst/>
          </a:prstGeom>
          <a:ln w="889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18845"/>
            <a:ext cx="1905803" cy="19391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603" y="2229423"/>
            <a:ext cx="2904689" cy="2904689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5314949" y="601598"/>
            <a:ext cx="2890005" cy="1496490"/>
          </a:xfrm>
          <a:prstGeom prst="wedgeRoundRectCallout">
            <a:avLst>
              <a:gd name="adj1" fmla="val -4681"/>
              <a:gd name="adj2" fmla="val 93972"/>
              <a:gd name="adj3" fmla="val 16667"/>
            </a:avLst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</a:t>
            </a:r>
            <a:r>
              <a:rPr lang="ru-RU" sz="2400" b="1" i="1" dirty="0">
                <a:solidFill>
                  <a:srgbClr val="7030A0"/>
                </a:solidFill>
              </a:rPr>
              <a:t>Что подарил Малыш </a:t>
            </a:r>
            <a:r>
              <a:rPr lang="ru-RU" sz="2400" b="1" i="1" dirty="0" err="1">
                <a:solidFill>
                  <a:srgbClr val="7030A0"/>
                </a:solidFill>
              </a:rPr>
              <a:t>Карлсону</a:t>
            </a:r>
            <a:r>
              <a:rPr lang="ru-RU" sz="2400" b="1" i="1" dirty="0">
                <a:solidFill>
                  <a:srgbClr val="7030A0"/>
                </a:solidFill>
              </a:rPr>
              <a:t>, чтобы развеселить его</a:t>
            </a:r>
            <a:r>
              <a:rPr lang="ru-RU" sz="2400" b="1" i="1" dirty="0" smtClean="0">
                <a:solidFill>
                  <a:srgbClr val="7030A0"/>
                </a:solidFill>
              </a:rPr>
              <a:t>? </a:t>
            </a:r>
            <a:r>
              <a:rPr lang="ru-RU" sz="2400" b="1" i="1" dirty="0"/>
              <a:t> </a:t>
            </a:r>
          </a:p>
        </p:txBody>
      </p:sp>
      <p:sp>
        <p:nvSpPr>
          <p:cNvPr id="7" name="Скругленный прямоугольник 6">
            <a:hlinkClick r:id="" action="ppaction://noaction">
              <a:snd r:embed="rId7" name="click.wav"/>
            </a:hlinkClick>
          </p:cNvPr>
          <p:cNvSpPr/>
          <p:nvPr/>
        </p:nvSpPr>
        <p:spPr>
          <a:xfrm>
            <a:off x="5077267" y="4896922"/>
            <a:ext cx="3557059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рогатку</a:t>
            </a:r>
            <a:endParaRPr lang="ru-RU" sz="2400" dirty="0"/>
          </a:p>
        </p:txBody>
      </p:sp>
      <p:sp>
        <p:nvSpPr>
          <p:cNvPr id="8" name="Скругленный прямоугольник 7">
            <a:hlinkClick r:id="" action="ppaction://hlinkshowjump?jump=nextslide"/>
          </p:cNvPr>
          <p:cNvSpPr/>
          <p:nvPr/>
        </p:nvSpPr>
        <p:spPr>
          <a:xfrm>
            <a:off x="5077267" y="5432227"/>
            <a:ext cx="3557059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фонарик</a:t>
            </a:r>
            <a:endParaRPr lang="ru-RU" sz="2400" dirty="0"/>
          </a:p>
        </p:txBody>
      </p:sp>
      <p:sp>
        <p:nvSpPr>
          <p:cNvPr id="9" name="Скругленный прямоугольник 8">
            <a:hlinkClick r:id="" action="ppaction://noaction">
              <a:snd r:embed="rId7" name="click.wav"/>
            </a:hlinkClick>
          </p:cNvPr>
          <p:cNvSpPr/>
          <p:nvPr/>
        </p:nvSpPr>
        <p:spPr>
          <a:xfrm>
            <a:off x="5077266" y="5967532"/>
            <a:ext cx="3557059" cy="44289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свисток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5768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30" y="601598"/>
            <a:ext cx="3501952" cy="4500000"/>
          </a:xfrm>
          <a:prstGeom prst="rect">
            <a:avLst/>
          </a:prstGeom>
          <a:ln w="889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18845"/>
            <a:ext cx="1905803" cy="19391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6027" y="2315148"/>
            <a:ext cx="2904689" cy="2904689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4981574" y="306000"/>
            <a:ext cx="3286125" cy="1913898"/>
          </a:xfrm>
          <a:prstGeom prst="wedgeRoundRectCallout">
            <a:avLst>
              <a:gd name="adj1" fmla="val -4681"/>
              <a:gd name="adj2" fmla="val 93972"/>
              <a:gd name="adj3" fmla="val 16667"/>
            </a:avLst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</a:t>
            </a:r>
            <a:r>
              <a:rPr lang="ru-RU" sz="2400" b="1" i="1" dirty="0">
                <a:solidFill>
                  <a:srgbClr val="7030A0"/>
                </a:solidFill>
              </a:rPr>
              <a:t>Чем наполнил спиртовку </a:t>
            </a:r>
            <a:r>
              <a:rPr lang="ru-RU" sz="2400" b="1" i="1" dirty="0" err="1">
                <a:solidFill>
                  <a:srgbClr val="7030A0"/>
                </a:solidFill>
              </a:rPr>
              <a:t>Карлсон</a:t>
            </a:r>
            <a:r>
              <a:rPr lang="ru-RU" sz="2400" b="1" i="1" dirty="0">
                <a:solidFill>
                  <a:srgbClr val="7030A0"/>
                </a:solidFill>
              </a:rPr>
              <a:t> для того, чтобы запустить паровую </a:t>
            </a:r>
            <a:r>
              <a:rPr lang="ru-RU" sz="2400" b="1" i="1" dirty="0" smtClean="0">
                <a:solidFill>
                  <a:srgbClr val="7030A0"/>
                </a:solidFill>
              </a:rPr>
              <a:t>машину?</a:t>
            </a:r>
            <a:r>
              <a:rPr lang="ru-RU" sz="2400" b="1" i="1" dirty="0">
                <a:solidFill>
                  <a:srgbClr val="7030A0"/>
                </a:solidFill>
              </a:rPr>
              <a:t> </a:t>
            </a:r>
          </a:p>
        </p:txBody>
      </p:sp>
      <p:sp>
        <p:nvSpPr>
          <p:cNvPr id="7" name="Скругленный прямоугольник 6">
            <a:hlinkClick r:id="" action="ppaction://noaction">
              <a:snd r:embed="rId7" name="click.wav"/>
            </a:hlinkClick>
          </p:cNvPr>
          <p:cNvSpPr/>
          <p:nvPr/>
        </p:nvSpPr>
        <p:spPr>
          <a:xfrm>
            <a:off x="5072514" y="4918845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спиртом</a:t>
            </a:r>
            <a:endParaRPr lang="ru-RU" sz="2400" dirty="0"/>
          </a:p>
        </p:txBody>
      </p:sp>
      <p:sp>
        <p:nvSpPr>
          <p:cNvPr id="8" name="Скругленный прямоугольник 7">
            <a:hlinkClick r:id="" action="ppaction://noaction">
              <a:snd r:embed="rId7" name="click.wav"/>
            </a:hlinkClick>
          </p:cNvPr>
          <p:cNvSpPr/>
          <p:nvPr/>
        </p:nvSpPr>
        <p:spPr>
          <a:xfrm>
            <a:off x="5072514" y="5432227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бензином</a:t>
            </a:r>
            <a:endParaRPr lang="ru-RU" sz="2400" dirty="0"/>
          </a:p>
        </p:txBody>
      </p:sp>
      <p:sp>
        <p:nvSpPr>
          <p:cNvPr id="9" name="Скругленный прямоугольник 8">
            <a:hlinkClick r:id="" action="ppaction://hlinkshowjump?jump=nextslide"/>
          </p:cNvPr>
          <p:cNvSpPr/>
          <p:nvPr/>
        </p:nvSpPr>
        <p:spPr>
          <a:xfrm>
            <a:off x="5072514" y="5967532"/>
            <a:ext cx="3561812" cy="44289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денатуратом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5812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30" y="601598"/>
            <a:ext cx="3501952" cy="4500000"/>
          </a:xfrm>
          <a:prstGeom prst="rect">
            <a:avLst/>
          </a:prstGeom>
          <a:ln w="889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18845"/>
            <a:ext cx="1905803" cy="19391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652" y="2229423"/>
            <a:ext cx="2904689" cy="2904689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5072513" y="457200"/>
            <a:ext cx="3071361" cy="1528990"/>
          </a:xfrm>
          <a:prstGeom prst="wedgeRoundRectCallout">
            <a:avLst>
              <a:gd name="adj1" fmla="val -4681"/>
              <a:gd name="adj2" fmla="val 93972"/>
              <a:gd name="adj3" fmla="val 16667"/>
            </a:avLst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b="1" i="1" dirty="0">
                <a:solidFill>
                  <a:srgbClr val="7030A0"/>
                </a:solidFill>
              </a:rPr>
              <a:t>Какое лекарство помогает </a:t>
            </a:r>
            <a:r>
              <a:rPr lang="ru-RU" sz="2400" b="1" i="1" dirty="0" err="1">
                <a:solidFill>
                  <a:srgbClr val="7030A0"/>
                </a:solidFill>
              </a:rPr>
              <a:t>Карлсону</a:t>
            </a:r>
            <a:r>
              <a:rPr lang="ru-RU" sz="2400" b="1" i="1" dirty="0">
                <a:solidFill>
                  <a:srgbClr val="7030A0"/>
                </a:solidFill>
              </a:rPr>
              <a:t> при болезни?</a:t>
            </a:r>
          </a:p>
        </p:txBody>
      </p:sp>
      <p:sp>
        <p:nvSpPr>
          <p:cNvPr id="7" name="Скругленный прямоугольник 6">
            <a:hlinkClick r:id="" action="ppaction://noaction">
              <a:snd r:embed="rId7" name="click.wav"/>
            </a:hlinkClick>
          </p:cNvPr>
          <p:cNvSpPr/>
          <p:nvPr/>
        </p:nvSpPr>
        <p:spPr>
          <a:xfrm>
            <a:off x="5072514" y="4918845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аспирин</a:t>
            </a:r>
            <a:endParaRPr lang="ru-RU" sz="2400" dirty="0"/>
          </a:p>
        </p:txBody>
      </p:sp>
      <p:sp>
        <p:nvSpPr>
          <p:cNvPr id="8" name="Скругленный прямоугольник 7">
            <a:hlinkClick r:id="" action="ppaction://noaction">
              <a:snd r:embed="rId7" name="click.wav"/>
            </a:hlinkClick>
          </p:cNvPr>
          <p:cNvSpPr/>
          <p:nvPr/>
        </p:nvSpPr>
        <p:spPr>
          <a:xfrm>
            <a:off x="5072514" y="5432227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касторка</a:t>
            </a:r>
            <a:endParaRPr lang="ru-RU" sz="2400" dirty="0"/>
          </a:p>
        </p:txBody>
      </p:sp>
      <p:sp>
        <p:nvSpPr>
          <p:cNvPr id="9" name="Скругленный прямоугольник 8">
            <a:hlinkClick r:id="" action="ppaction://hlinkshowjump?jump=nextslide"/>
          </p:cNvPr>
          <p:cNvSpPr/>
          <p:nvPr/>
        </p:nvSpPr>
        <p:spPr>
          <a:xfrm>
            <a:off x="5072514" y="5967532"/>
            <a:ext cx="3561812" cy="44289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малиновое варенье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605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30" y="601598"/>
            <a:ext cx="3501952" cy="4500000"/>
          </a:xfrm>
          <a:prstGeom prst="rect">
            <a:avLst/>
          </a:prstGeom>
          <a:ln w="889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18845"/>
            <a:ext cx="1905803" cy="19391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1824" y="2229423"/>
            <a:ext cx="2904689" cy="2904689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5364842" y="601597"/>
            <a:ext cx="2977155" cy="1541528"/>
          </a:xfrm>
          <a:prstGeom prst="wedgeRoundRectCallout">
            <a:avLst>
              <a:gd name="adj1" fmla="val -4681"/>
              <a:gd name="adj2" fmla="val 93972"/>
              <a:gd name="adj3" fmla="val 16667"/>
            </a:avLst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7030A0"/>
                </a:solidFill>
              </a:rPr>
              <a:t>Каким способом </a:t>
            </a:r>
            <a:r>
              <a:rPr lang="ru-RU" sz="2400" b="1" i="1" dirty="0" err="1">
                <a:solidFill>
                  <a:srgbClr val="7030A0"/>
                </a:solidFill>
              </a:rPr>
              <a:t>Карлсон</a:t>
            </a:r>
            <a:r>
              <a:rPr lang="ru-RU" sz="2400" b="1" i="1" dirty="0">
                <a:solidFill>
                  <a:srgbClr val="7030A0"/>
                </a:solidFill>
              </a:rPr>
              <a:t> запускал моторчик на спине?</a:t>
            </a:r>
          </a:p>
        </p:txBody>
      </p:sp>
      <p:sp>
        <p:nvSpPr>
          <p:cNvPr id="7" name="Скругленный прямоугольник 6">
            <a:hlinkClick r:id="" action="ppaction://noaction">
              <a:snd r:embed="rId7" name="click.wav"/>
            </a:hlinkClick>
          </p:cNvPr>
          <p:cNvSpPr/>
          <p:nvPr/>
        </p:nvSpPr>
        <p:spPr>
          <a:xfrm>
            <a:off x="5072514" y="4831882"/>
            <a:ext cx="3561812" cy="4172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он </a:t>
            </a:r>
            <a:r>
              <a:rPr lang="ru-RU" sz="2200" dirty="0"/>
              <a:t>у него всегда </a:t>
            </a:r>
            <a:r>
              <a:rPr lang="ru-RU" sz="2200" dirty="0" smtClean="0"/>
              <a:t>крутится</a:t>
            </a:r>
            <a:endParaRPr lang="ru-RU" sz="2200" dirty="0"/>
          </a:p>
        </p:txBody>
      </p:sp>
      <p:sp>
        <p:nvSpPr>
          <p:cNvPr id="8" name="Скругленный прямоугольник 7">
            <a:hlinkClick r:id="" action="ppaction://hlinkshowjump?jump=nextslide"/>
          </p:cNvPr>
          <p:cNvSpPr/>
          <p:nvPr/>
        </p:nvSpPr>
        <p:spPr>
          <a:xfrm>
            <a:off x="5072514" y="5443188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/>
              <a:t>нажимал </a:t>
            </a:r>
            <a:r>
              <a:rPr lang="ru-RU" sz="2100" dirty="0"/>
              <a:t>кнопку на животе</a:t>
            </a:r>
          </a:p>
        </p:txBody>
      </p:sp>
      <p:sp>
        <p:nvSpPr>
          <p:cNvPr id="9" name="Скругленный прямоугольник 8">
            <a:hlinkClick r:id="" action="ppaction://noaction">
              <a:snd r:embed="rId7" name="click.wav"/>
            </a:hlinkClick>
          </p:cNvPr>
          <p:cNvSpPr/>
          <p:nvPr/>
        </p:nvSpPr>
        <p:spPr>
          <a:xfrm>
            <a:off x="5072514" y="5967531"/>
            <a:ext cx="3561812" cy="44289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поворотом ключа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8108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ая прямоугольная выноска 7"/>
          <p:cNvSpPr/>
          <p:nvPr/>
        </p:nvSpPr>
        <p:spPr>
          <a:xfrm>
            <a:off x="916470" y="346509"/>
            <a:ext cx="7204509" cy="4085438"/>
          </a:xfrm>
          <a:prstGeom prst="wedgeRoundRectCallout">
            <a:avLst>
              <a:gd name="adj1" fmla="val 37550"/>
              <a:gd name="adj2" fmla="val 59202"/>
              <a:gd name="adj3" fmla="val 16667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140578" y="395223"/>
            <a:ext cx="2737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Дорогой друг!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5604" y="1063791"/>
            <a:ext cx="63229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i="1" dirty="0">
                <a:solidFill>
                  <a:schemeClr val="accent1">
                    <a:lumMod val="75000"/>
                  </a:schemeClr>
                </a:solidFill>
              </a:rPr>
              <a:t>Внимательно прочитай вопрос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i="1" dirty="0">
                <a:solidFill>
                  <a:schemeClr val="accent1">
                    <a:lumMod val="75000"/>
                  </a:schemeClr>
                </a:solidFill>
              </a:rPr>
              <a:t>выбери правильный ответ.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i="1" dirty="0">
                <a:solidFill>
                  <a:schemeClr val="accent1">
                    <a:lumMod val="75000"/>
                  </a:schemeClr>
                </a:solidFill>
              </a:rPr>
              <a:t>Если ты ответишь правильно,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i="1" dirty="0">
                <a:solidFill>
                  <a:schemeClr val="accent1">
                    <a:lumMod val="75000"/>
                  </a:schemeClr>
                </a:solidFill>
              </a:rPr>
              <a:t>то перейдёшь к следующему вопросу</a:t>
            </a:r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>. В конце игры тебя ждет сюрприз.</a:t>
            </a:r>
            <a:endParaRPr lang="ru-RU" sz="11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Желаю </a:t>
            </a:r>
            <a:r>
              <a:rPr lang="ru-RU" sz="3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удачи!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046" y="4213194"/>
            <a:ext cx="2904689" cy="29046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28" y="4743843"/>
            <a:ext cx="1905803" cy="1939155"/>
          </a:xfrm>
          <a:prstGeom prst="rect">
            <a:avLst/>
          </a:prstGeom>
        </p:spPr>
      </p:pic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3005002" y="6158794"/>
            <a:ext cx="1994472" cy="403761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ДАЛЬШЕ</a:t>
            </a:r>
            <a:endParaRPr lang="ru-RU" sz="2800" b="1" i="1" dirty="0"/>
          </a:p>
        </p:txBody>
      </p:sp>
      <p:sp>
        <p:nvSpPr>
          <p:cNvPr id="11" name="Управляющая кнопка: сведения 10">
            <a:hlinkClick r:id="rId6" action="ppaction://hlinksldjump" highlightClick="1"/>
          </p:cNvPr>
          <p:cNvSpPr/>
          <p:nvPr/>
        </p:nvSpPr>
        <p:spPr>
          <a:xfrm>
            <a:off x="57680" y="55255"/>
            <a:ext cx="700644" cy="679935"/>
          </a:xfrm>
          <a:prstGeom prst="actionButtonInform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59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30" y="601598"/>
            <a:ext cx="3501952" cy="4500000"/>
          </a:xfrm>
          <a:prstGeom prst="rect">
            <a:avLst/>
          </a:prstGeom>
          <a:ln w="889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18845"/>
            <a:ext cx="1905803" cy="19391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1824" y="2229423"/>
            <a:ext cx="2904689" cy="2904689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5365744" y="753998"/>
            <a:ext cx="3148605" cy="1329710"/>
          </a:xfrm>
          <a:prstGeom prst="wedgeRoundRectCallout">
            <a:avLst>
              <a:gd name="adj1" fmla="val -4681"/>
              <a:gd name="adj2" fmla="val 93972"/>
              <a:gd name="adj3" fmla="val 16667"/>
            </a:avLst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7030A0"/>
                </a:solidFill>
              </a:rPr>
              <a:t>Как Малыш называл фрекен Бок?</a:t>
            </a:r>
          </a:p>
        </p:txBody>
      </p:sp>
      <p:sp>
        <p:nvSpPr>
          <p:cNvPr id="7" name="Скругленный прямоугольник 6">
            <a:hlinkClick r:id="" action="ppaction://noaction">
              <a:snd r:embed="rId7" name="click.wav"/>
            </a:hlinkClick>
          </p:cNvPr>
          <p:cNvSpPr/>
          <p:nvPr/>
        </p:nvSpPr>
        <p:spPr>
          <a:xfrm>
            <a:off x="5159141" y="4918845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домработница</a:t>
            </a:r>
            <a:endParaRPr lang="ru-RU" sz="2400" dirty="0"/>
          </a:p>
        </p:txBody>
      </p:sp>
      <p:sp>
        <p:nvSpPr>
          <p:cNvPr id="8" name="Скругленный прямоугольник 7">
            <a:hlinkClick r:id="" action="ppaction://noaction">
              <a:snd r:embed="rId7" name="click.wav"/>
            </a:hlinkClick>
          </p:cNvPr>
          <p:cNvSpPr/>
          <p:nvPr/>
        </p:nvSpPr>
        <p:spPr>
          <a:xfrm>
            <a:off x="5159141" y="5432227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домоуправительница</a:t>
            </a:r>
            <a:endParaRPr lang="ru-RU" sz="2400" dirty="0"/>
          </a:p>
        </p:txBody>
      </p:sp>
      <p:sp>
        <p:nvSpPr>
          <p:cNvPr id="9" name="Скругленный прямоугольник 8">
            <a:hlinkClick r:id="" action="ppaction://hlinkshowjump?jump=nextslide"/>
          </p:cNvPr>
          <p:cNvSpPr/>
          <p:nvPr/>
        </p:nvSpPr>
        <p:spPr>
          <a:xfrm>
            <a:off x="5159141" y="5967532"/>
            <a:ext cx="3561812" cy="44289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домомучительница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4173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30" y="601598"/>
            <a:ext cx="3501952" cy="4500000"/>
          </a:xfrm>
          <a:prstGeom prst="rect">
            <a:avLst/>
          </a:prstGeom>
          <a:ln w="889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18845"/>
            <a:ext cx="1905803" cy="19391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028" y="2196909"/>
            <a:ext cx="2904689" cy="2904689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5345792" y="744473"/>
            <a:ext cx="3015255" cy="1329710"/>
          </a:xfrm>
          <a:prstGeom prst="wedgeRoundRectCallout">
            <a:avLst>
              <a:gd name="adj1" fmla="val -4681"/>
              <a:gd name="adj2" fmla="val 93972"/>
              <a:gd name="adj3" fmla="val 16667"/>
            </a:avLst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7030A0"/>
                </a:solidFill>
              </a:rPr>
              <a:t>Как </a:t>
            </a:r>
            <a:r>
              <a:rPr lang="ru-RU" sz="2400" b="1" i="1" dirty="0" err="1">
                <a:solidFill>
                  <a:srgbClr val="7030A0"/>
                </a:solidFill>
              </a:rPr>
              <a:t>Карлсон</a:t>
            </a:r>
            <a:r>
              <a:rPr lang="ru-RU" sz="2400" b="1" i="1" dirty="0">
                <a:solidFill>
                  <a:srgbClr val="7030A0"/>
                </a:solidFill>
              </a:rPr>
              <a:t> напугал воров </a:t>
            </a:r>
            <a:r>
              <a:rPr lang="ru-RU" sz="2400" b="1" i="1" dirty="0" err="1">
                <a:solidFill>
                  <a:srgbClr val="7030A0"/>
                </a:solidFill>
              </a:rPr>
              <a:t>Филле</a:t>
            </a:r>
            <a:r>
              <a:rPr lang="ru-RU" sz="2400" b="1" i="1" dirty="0">
                <a:solidFill>
                  <a:srgbClr val="7030A0"/>
                </a:solidFill>
              </a:rPr>
              <a:t> и </a:t>
            </a:r>
            <a:r>
              <a:rPr lang="ru-RU" sz="2400" b="1" i="1" dirty="0" err="1">
                <a:solidFill>
                  <a:srgbClr val="7030A0"/>
                </a:solidFill>
              </a:rPr>
              <a:t>Рулле</a:t>
            </a:r>
            <a:r>
              <a:rPr lang="ru-RU" sz="2400" b="1" i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7" name="Скругленный прямоугольник 6">
            <a:hlinkClick r:id="" action="ppaction://noaction">
              <a:snd r:embed="rId7" name="click.wav"/>
            </a:hlinkClick>
          </p:cNvPr>
          <p:cNvSpPr/>
          <p:nvPr/>
        </p:nvSpPr>
        <p:spPr>
          <a:xfrm>
            <a:off x="5072514" y="4818198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громко закричал</a:t>
            </a:r>
            <a:endParaRPr lang="ru-RU" sz="2400" dirty="0"/>
          </a:p>
        </p:txBody>
      </p:sp>
      <p:sp>
        <p:nvSpPr>
          <p:cNvPr id="8" name="Скругленный прямоугольник 7">
            <a:hlinkClick r:id="" action="ppaction://hlinkshowjump?jump=nextslide"/>
          </p:cNvPr>
          <p:cNvSpPr/>
          <p:nvPr/>
        </p:nvSpPr>
        <p:spPr>
          <a:xfrm>
            <a:off x="5072514" y="5329888"/>
            <a:ext cx="3561812" cy="63764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поиграл </a:t>
            </a:r>
            <a:r>
              <a:rPr lang="ru-RU" sz="2200" dirty="0"/>
              <a:t>с ними </a:t>
            </a:r>
            <a:r>
              <a:rPr lang="ru-RU" sz="2200" dirty="0" smtClean="0"/>
              <a:t>в привидение</a:t>
            </a:r>
            <a:endParaRPr lang="ru-RU" sz="2200" dirty="0"/>
          </a:p>
        </p:txBody>
      </p:sp>
      <p:sp>
        <p:nvSpPr>
          <p:cNvPr id="9" name="Скругленный прямоугольник 8">
            <a:hlinkClick r:id="" action="ppaction://noaction">
              <a:snd r:embed="rId7" name="click.wav"/>
            </a:hlinkClick>
          </p:cNvPr>
          <p:cNvSpPr/>
          <p:nvPr/>
        </p:nvSpPr>
        <p:spPr>
          <a:xfrm>
            <a:off x="5072514" y="6069870"/>
            <a:ext cx="3561812" cy="44289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засвистел в свисток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5526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30" y="623521"/>
            <a:ext cx="3501952" cy="4500000"/>
          </a:xfrm>
          <a:prstGeom prst="rect">
            <a:avLst/>
          </a:prstGeom>
          <a:ln w="889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18845"/>
            <a:ext cx="1905803" cy="19391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434" y="2229423"/>
            <a:ext cx="2904689" cy="2904689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5086984" y="542924"/>
            <a:ext cx="3015255" cy="1504951"/>
          </a:xfrm>
          <a:prstGeom prst="wedgeRoundRectCallout">
            <a:avLst>
              <a:gd name="adj1" fmla="val -4681"/>
              <a:gd name="adj2" fmla="val 93972"/>
              <a:gd name="adj3" fmla="val 16667"/>
            </a:avLst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Как </a:t>
            </a:r>
            <a:r>
              <a:rPr lang="ru-RU" sz="2400" b="1" i="1" dirty="0">
                <a:solidFill>
                  <a:srgbClr val="7030A0"/>
                </a:solidFill>
              </a:rPr>
              <a:t>звали </a:t>
            </a:r>
            <a:r>
              <a:rPr lang="ru-RU" sz="2400" b="1" i="1" dirty="0" err="1">
                <a:solidFill>
                  <a:srgbClr val="7030A0"/>
                </a:solidFill>
              </a:rPr>
              <a:t>щенка,с</a:t>
            </a:r>
            <a:r>
              <a:rPr lang="ru-RU" sz="2400" b="1" i="1" dirty="0">
                <a:solidFill>
                  <a:srgbClr val="7030A0"/>
                </a:solidFill>
              </a:rPr>
              <a:t> которым </a:t>
            </a:r>
            <a:r>
              <a:rPr lang="ru-RU" sz="2400" b="1" i="1" dirty="0" err="1">
                <a:solidFill>
                  <a:srgbClr val="7030A0"/>
                </a:solidFill>
              </a:rPr>
              <a:t>Карлсон</a:t>
            </a:r>
            <a:r>
              <a:rPr lang="ru-RU" sz="2400" b="1" i="1" dirty="0">
                <a:solidFill>
                  <a:srgbClr val="7030A0"/>
                </a:solidFill>
              </a:rPr>
              <a:t> устраивал представления</a:t>
            </a:r>
            <a:r>
              <a:rPr lang="ru-RU" sz="2400" b="1" i="1" dirty="0" smtClean="0">
                <a:solidFill>
                  <a:srgbClr val="7030A0"/>
                </a:solidFill>
              </a:rPr>
              <a:t>?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>
            <a:hlinkClick r:id="" action="ppaction://hlinkshowjump?jump=nextslide"/>
          </p:cNvPr>
          <p:cNvSpPr/>
          <p:nvPr/>
        </p:nvSpPr>
        <p:spPr>
          <a:xfrm>
            <a:off x="5072514" y="4918845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Альберг</a:t>
            </a:r>
            <a:endParaRPr lang="ru-RU" sz="2400" dirty="0"/>
          </a:p>
        </p:txBody>
      </p:sp>
      <p:sp>
        <p:nvSpPr>
          <p:cNvPr id="8" name="Скругленный прямоугольник 7">
            <a:hlinkClick r:id="" action="ppaction://noaction">
              <a:snd r:embed="rId7" name="click.wav"/>
            </a:hlinkClick>
          </p:cNvPr>
          <p:cNvSpPr/>
          <p:nvPr/>
        </p:nvSpPr>
        <p:spPr>
          <a:xfrm>
            <a:off x="5072514" y="5443188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Артемон</a:t>
            </a:r>
            <a:endParaRPr lang="ru-RU" sz="2400" dirty="0"/>
          </a:p>
        </p:txBody>
      </p:sp>
      <p:sp>
        <p:nvSpPr>
          <p:cNvPr id="9" name="Скругленный прямоугольник 8">
            <a:hlinkClick r:id="" action="ppaction://noaction">
              <a:snd r:embed="rId7" name="click.wav"/>
            </a:hlinkClick>
          </p:cNvPr>
          <p:cNvSpPr/>
          <p:nvPr/>
        </p:nvSpPr>
        <p:spPr>
          <a:xfrm>
            <a:off x="5072514" y="5967532"/>
            <a:ext cx="3561812" cy="44289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Рекс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7237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44" y="890825"/>
            <a:ext cx="6610656" cy="4957992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41352" y="211756"/>
            <a:ext cx="266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accent6"/>
                </a:solidFill>
                <a:latin typeface="+mj-lt"/>
              </a:rPr>
              <a:t> </a:t>
            </a:r>
            <a:endParaRPr lang="ru-RU" sz="2800" b="1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1195" y="4774465"/>
            <a:ext cx="1905803" cy="1939155"/>
          </a:xfrm>
          <a:prstGeom prst="rect">
            <a:avLst/>
          </a:prstGeom>
        </p:spPr>
      </p:pic>
      <p:sp>
        <p:nvSpPr>
          <p:cNvPr id="12" name="Управляющая кнопка: возврат 11">
            <a:hlinkClick r:id="rId6" action="ppaction://hlinksldjump" highlightClick="1"/>
          </p:cNvPr>
          <p:cNvSpPr/>
          <p:nvPr/>
        </p:nvSpPr>
        <p:spPr>
          <a:xfrm>
            <a:off x="8241476" y="34685"/>
            <a:ext cx="712519" cy="751365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67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32" y="601598"/>
            <a:ext cx="3501951" cy="4500000"/>
          </a:xfrm>
          <a:prstGeom prst="rect">
            <a:avLst/>
          </a:prstGeom>
          <a:ln w="889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18845"/>
            <a:ext cx="1905803" cy="19391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602" y="2229422"/>
            <a:ext cx="2904689" cy="2904689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5242920" y="753998"/>
            <a:ext cx="2939055" cy="1329710"/>
          </a:xfrm>
          <a:prstGeom prst="wedgeRoundRectCallout">
            <a:avLst>
              <a:gd name="adj1" fmla="val -4681"/>
              <a:gd name="adj2" fmla="val 93972"/>
              <a:gd name="adj3" fmla="val 16667"/>
            </a:avLst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В какой стране происходят события?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>
            <a:hlinkClick r:id="" action="ppaction://hlinkshowjump?jump=nextslide"/>
          </p:cNvPr>
          <p:cNvSpPr/>
          <p:nvPr/>
        </p:nvSpPr>
        <p:spPr>
          <a:xfrm>
            <a:off x="5072514" y="4929436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 Швеции</a:t>
            </a:r>
            <a:endParaRPr lang="ru-RU" sz="2400" dirty="0"/>
          </a:p>
        </p:txBody>
      </p:sp>
      <p:sp>
        <p:nvSpPr>
          <p:cNvPr id="8" name="Скругленный прямоугольник 7">
            <a:hlinkClick r:id="" action="ppaction://noaction">
              <a:snd r:embed="rId7" name="click.wav"/>
            </a:hlinkClick>
          </p:cNvPr>
          <p:cNvSpPr/>
          <p:nvPr/>
        </p:nvSpPr>
        <p:spPr>
          <a:xfrm>
            <a:off x="5072514" y="5499189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 Финляндии</a:t>
            </a:r>
            <a:endParaRPr lang="ru-RU" sz="2400" dirty="0"/>
          </a:p>
        </p:txBody>
      </p:sp>
      <p:sp>
        <p:nvSpPr>
          <p:cNvPr id="9" name="Скругленный прямоугольник 8">
            <a:hlinkClick r:id="" action="ppaction://noaction">
              <a:snd r:embed="rId7" name="click.wav"/>
            </a:hlinkClick>
          </p:cNvPr>
          <p:cNvSpPr/>
          <p:nvPr/>
        </p:nvSpPr>
        <p:spPr>
          <a:xfrm>
            <a:off x="5072514" y="6068943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 Англии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4945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552" y="2229423"/>
            <a:ext cx="2904689" cy="2904689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5281020" y="573022"/>
            <a:ext cx="2948580" cy="1445533"/>
          </a:xfrm>
          <a:prstGeom prst="wedgeRoundRectCallout">
            <a:avLst>
              <a:gd name="adj1" fmla="val -4681"/>
              <a:gd name="adj2" fmla="val 93972"/>
              <a:gd name="adj3" fmla="val 16667"/>
            </a:avLst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Какое у Малыша</a:t>
            </a:r>
            <a:r>
              <a:rPr lang="ru-RU" sz="2400" dirty="0">
                <a:solidFill>
                  <a:srgbClr val="7030A0"/>
                </a:solidFill>
              </a:rPr>
              <a:t> </a:t>
            </a:r>
            <a:r>
              <a:rPr lang="ru-RU" sz="2400" b="1" i="1" dirty="0" smtClean="0">
                <a:solidFill>
                  <a:srgbClr val="7030A0"/>
                </a:solidFill>
              </a:rPr>
              <a:t>было настоящее имя?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5072514" y="4929436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Артур</a:t>
            </a:r>
            <a:endParaRPr lang="ru-RU" sz="2400" dirty="0"/>
          </a:p>
        </p:txBody>
      </p:sp>
      <p:sp>
        <p:nvSpPr>
          <p:cNvPr id="8" name="Скругленный прямоугольник 7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5072514" y="5496371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Даниил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30" y="601598"/>
            <a:ext cx="3501952" cy="4500000"/>
          </a:xfrm>
          <a:prstGeom prst="rect">
            <a:avLst/>
          </a:prstGeom>
          <a:ln w="889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18845"/>
            <a:ext cx="1905803" cy="1939155"/>
          </a:xfrm>
          <a:prstGeom prst="rect">
            <a:avLst/>
          </a:prstGeom>
        </p:spPr>
      </p:pic>
      <p:sp>
        <p:nvSpPr>
          <p:cNvPr id="9" name="Скругленный прямоугольник 8">
            <a:hlinkClick r:id="" action="ppaction://hlinkshowjump?jump=nextslide"/>
          </p:cNvPr>
          <p:cNvSpPr/>
          <p:nvPr/>
        </p:nvSpPr>
        <p:spPr>
          <a:xfrm>
            <a:off x="5072514" y="6068943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Сванте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6108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30" y="601598"/>
            <a:ext cx="3501952" cy="4500000"/>
          </a:xfrm>
          <a:prstGeom prst="rect">
            <a:avLst/>
          </a:prstGeom>
          <a:ln w="889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18845"/>
            <a:ext cx="1905803" cy="19391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434" y="2305623"/>
            <a:ext cx="2904689" cy="2904689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5147670" y="695325"/>
            <a:ext cx="2929530" cy="1436008"/>
          </a:xfrm>
          <a:prstGeom prst="wedgeRoundRectCallout">
            <a:avLst>
              <a:gd name="adj1" fmla="val -4681"/>
              <a:gd name="adj2" fmla="val 93972"/>
              <a:gd name="adj3" fmla="val 16667"/>
            </a:avLst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Какая у Малыша была фамилия?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7" name="click.wav"/>
            </a:hlinkClick>
          </p:cNvPr>
          <p:cNvSpPr/>
          <p:nvPr/>
        </p:nvSpPr>
        <p:spPr>
          <a:xfrm>
            <a:off x="5072514" y="4929436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Стоун</a:t>
            </a:r>
            <a:endParaRPr lang="ru-RU" sz="2400" dirty="0"/>
          </a:p>
        </p:txBody>
      </p:sp>
      <p:sp>
        <p:nvSpPr>
          <p:cNvPr id="8" name="Скругленный прямоугольник 7">
            <a:hlinkClick r:id="" action="ppaction://hlinkshowjump?jump=nextslide"/>
          </p:cNvPr>
          <p:cNvSpPr/>
          <p:nvPr/>
        </p:nvSpPr>
        <p:spPr>
          <a:xfrm>
            <a:off x="5072514" y="5496371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Свантесон</a:t>
            </a:r>
            <a:endParaRPr lang="ru-RU" sz="2400" dirty="0"/>
          </a:p>
        </p:txBody>
      </p:sp>
      <p:sp>
        <p:nvSpPr>
          <p:cNvPr id="9" name="Скругленный прямоугольник 8">
            <a:hlinkClick r:id="" action="ppaction://noaction">
              <a:snd r:embed="rId7" name="click.wav"/>
            </a:hlinkClick>
          </p:cNvPr>
          <p:cNvSpPr/>
          <p:nvPr/>
        </p:nvSpPr>
        <p:spPr>
          <a:xfrm>
            <a:off x="5072514" y="6068943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Митчел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8016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30" y="601598"/>
            <a:ext cx="3501952" cy="4500000"/>
          </a:xfrm>
          <a:prstGeom prst="rect">
            <a:avLst/>
          </a:prstGeom>
          <a:ln w="889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18845"/>
            <a:ext cx="1905803" cy="19391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6027" y="2315148"/>
            <a:ext cx="2904689" cy="2904689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5214345" y="563497"/>
            <a:ext cx="2948580" cy="1521733"/>
          </a:xfrm>
          <a:prstGeom prst="wedgeRoundRectCallout">
            <a:avLst>
              <a:gd name="adj1" fmla="val -4681"/>
              <a:gd name="adj2" fmla="val 93972"/>
              <a:gd name="adj3" fmla="val 16667"/>
            </a:avLst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В каком городе живёт семья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Свантесон</a:t>
            </a:r>
            <a:r>
              <a:rPr lang="ru-RU" sz="2400" b="1" i="1" dirty="0" smtClean="0">
                <a:solidFill>
                  <a:srgbClr val="7030A0"/>
                </a:solidFill>
              </a:rPr>
              <a:t>?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7" name="click.wav"/>
            </a:hlinkClick>
          </p:cNvPr>
          <p:cNvSpPr/>
          <p:nvPr/>
        </p:nvSpPr>
        <p:spPr>
          <a:xfrm>
            <a:off x="5072514" y="4929436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 Осло</a:t>
            </a:r>
            <a:endParaRPr lang="ru-RU" sz="2400" dirty="0"/>
          </a:p>
        </p:txBody>
      </p:sp>
      <p:sp>
        <p:nvSpPr>
          <p:cNvPr id="8" name="Скругленный прямоугольник 7">
            <a:hlinkClick r:id="" action="ppaction://hlinkshowjump?jump=nextslide"/>
          </p:cNvPr>
          <p:cNvSpPr/>
          <p:nvPr/>
        </p:nvSpPr>
        <p:spPr>
          <a:xfrm>
            <a:off x="5072514" y="5496371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 Стокгольме</a:t>
            </a:r>
            <a:endParaRPr lang="ru-RU" sz="2400" dirty="0"/>
          </a:p>
        </p:txBody>
      </p:sp>
      <p:sp>
        <p:nvSpPr>
          <p:cNvPr id="9" name="Скругленный прямоугольник 8">
            <a:hlinkClick r:id="" action="ppaction://noaction">
              <a:snd r:embed="rId7" name="click.wav"/>
            </a:hlinkClick>
          </p:cNvPr>
          <p:cNvSpPr/>
          <p:nvPr/>
        </p:nvSpPr>
        <p:spPr>
          <a:xfrm>
            <a:off x="5072514" y="6068943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 Берлине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320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30" y="601598"/>
            <a:ext cx="3501952" cy="4500000"/>
          </a:xfrm>
          <a:prstGeom prst="rect">
            <a:avLst/>
          </a:prstGeom>
          <a:ln w="889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18845"/>
            <a:ext cx="1905803" cy="19391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1752" y="2324673"/>
            <a:ext cx="2904689" cy="2904689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5319120" y="601598"/>
            <a:ext cx="2929530" cy="1485901"/>
          </a:xfrm>
          <a:prstGeom prst="wedgeRoundRectCallout">
            <a:avLst>
              <a:gd name="adj1" fmla="val -4681"/>
              <a:gd name="adj2" fmla="val 93972"/>
              <a:gd name="adj3" fmla="val 16667"/>
            </a:avLst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Сколько детей в этой самой обыкновенной семье?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7" name="click.wav"/>
            </a:hlinkClick>
          </p:cNvPr>
          <p:cNvSpPr/>
          <p:nvPr/>
        </p:nvSpPr>
        <p:spPr>
          <a:xfrm>
            <a:off x="5072514" y="4929436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шестеро</a:t>
            </a:r>
            <a:endParaRPr lang="ru-RU" sz="2400" dirty="0"/>
          </a:p>
        </p:txBody>
      </p:sp>
      <p:sp>
        <p:nvSpPr>
          <p:cNvPr id="8" name="Скругленный прямоугольник 7">
            <a:hlinkClick r:id="" action="ppaction://noaction">
              <a:snd r:embed="rId7" name="click.wav"/>
            </a:hlinkClick>
          </p:cNvPr>
          <p:cNvSpPr/>
          <p:nvPr/>
        </p:nvSpPr>
        <p:spPr>
          <a:xfrm>
            <a:off x="5072514" y="5496371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четверо</a:t>
            </a:r>
            <a:endParaRPr lang="ru-RU" sz="2400" dirty="0"/>
          </a:p>
        </p:txBody>
      </p:sp>
      <p:sp>
        <p:nvSpPr>
          <p:cNvPr id="9" name="Скругленный прямоугольник 8">
            <a:hlinkClick r:id="" action="ppaction://hlinkshowjump?jump=nextslide"/>
          </p:cNvPr>
          <p:cNvSpPr/>
          <p:nvPr/>
        </p:nvSpPr>
        <p:spPr>
          <a:xfrm>
            <a:off x="5072514" y="6068943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трое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4825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30" y="601598"/>
            <a:ext cx="3501952" cy="4500000"/>
          </a:xfrm>
          <a:prstGeom prst="rect">
            <a:avLst/>
          </a:prstGeom>
          <a:ln w="889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18845"/>
            <a:ext cx="1905803" cy="19391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2227" y="2229423"/>
            <a:ext cx="2904689" cy="2904689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5281020" y="734948"/>
            <a:ext cx="2929530" cy="1329710"/>
          </a:xfrm>
          <a:prstGeom prst="wedgeRoundRectCallout">
            <a:avLst>
              <a:gd name="adj1" fmla="val -4681"/>
              <a:gd name="adj2" fmla="val 93972"/>
              <a:gd name="adj3" fmla="val 16667"/>
            </a:avLst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Сколько лет Малышу?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>
            <a:hlinkClick r:id="" action="ppaction://hlinkshowjump?jump=nextslide"/>
          </p:cNvPr>
          <p:cNvSpPr/>
          <p:nvPr/>
        </p:nvSpPr>
        <p:spPr>
          <a:xfrm>
            <a:off x="5072514" y="4929436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семь</a:t>
            </a:r>
            <a:endParaRPr lang="ru-RU" sz="2400" dirty="0"/>
          </a:p>
        </p:txBody>
      </p:sp>
      <p:sp>
        <p:nvSpPr>
          <p:cNvPr id="8" name="Скругленный прямоугольник 7">
            <a:hlinkClick r:id="" action="ppaction://noaction">
              <a:snd r:embed="rId7" name="click.wav"/>
            </a:hlinkClick>
          </p:cNvPr>
          <p:cNvSpPr/>
          <p:nvPr/>
        </p:nvSpPr>
        <p:spPr>
          <a:xfrm>
            <a:off x="5072514" y="5496371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восемь</a:t>
            </a:r>
            <a:endParaRPr lang="ru-RU" sz="2400" dirty="0"/>
          </a:p>
        </p:txBody>
      </p:sp>
      <p:sp>
        <p:nvSpPr>
          <p:cNvPr id="9" name="Скругленный прямоугольник 8">
            <a:hlinkClick r:id="" action="ppaction://noaction">
              <a:snd r:embed="rId7" name="click.wav"/>
            </a:hlinkClick>
          </p:cNvPr>
          <p:cNvSpPr/>
          <p:nvPr/>
        </p:nvSpPr>
        <p:spPr>
          <a:xfrm>
            <a:off x="5072514" y="6078568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пять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2635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30" y="601598"/>
            <a:ext cx="3501952" cy="4500000"/>
          </a:xfrm>
          <a:prstGeom prst="rect">
            <a:avLst/>
          </a:prstGeom>
          <a:ln w="889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18845"/>
            <a:ext cx="1905803" cy="19391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9637" y="2229423"/>
            <a:ext cx="2904689" cy="2904689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4772024" y="458721"/>
            <a:ext cx="3629025" cy="1578883"/>
          </a:xfrm>
          <a:prstGeom prst="wedgeRoundRectCallout">
            <a:avLst>
              <a:gd name="adj1" fmla="val -4681"/>
              <a:gd name="adj2" fmla="val 93972"/>
              <a:gd name="adj3" fmla="val 16667"/>
            </a:avLst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</a:t>
            </a:r>
            <a:r>
              <a:rPr lang="ru-RU" sz="2400" b="1" i="1" dirty="0" smtClean="0">
                <a:solidFill>
                  <a:srgbClr val="7030A0"/>
                </a:solidFill>
              </a:rPr>
              <a:t>Как  звали необыкновенного друга </a:t>
            </a:r>
            <a:r>
              <a:rPr lang="ru-RU" sz="2400" b="1" i="1" dirty="0">
                <a:solidFill>
                  <a:srgbClr val="7030A0"/>
                </a:solidFill>
              </a:rPr>
              <a:t>Малыша, который </a:t>
            </a:r>
            <a:r>
              <a:rPr lang="ru-RU" sz="2400" b="1" i="1" dirty="0" smtClean="0">
                <a:solidFill>
                  <a:srgbClr val="7030A0"/>
                </a:solidFill>
              </a:rPr>
              <a:t>любит сладости?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7" name="click.wav"/>
            </a:hlinkClick>
          </p:cNvPr>
          <p:cNvSpPr/>
          <p:nvPr/>
        </p:nvSpPr>
        <p:spPr>
          <a:xfrm>
            <a:off x="5072514" y="4929436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Домовенок Кузя</a:t>
            </a:r>
            <a:endParaRPr lang="ru-RU" sz="2400" dirty="0"/>
          </a:p>
        </p:txBody>
      </p:sp>
      <p:sp>
        <p:nvSpPr>
          <p:cNvPr id="8" name="Скругленный прямоугольник 7">
            <a:hlinkClick r:id="" action="ppaction://noaction">
              <a:snd r:embed="rId7" name="click.wav"/>
            </a:hlinkClick>
          </p:cNvPr>
          <p:cNvSpPr/>
          <p:nvPr/>
        </p:nvSpPr>
        <p:spPr>
          <a:xfrm>
            <a:off x="5072514" y="5479070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Чебурашка</a:t>
            </a:r>
            <a:endParaRPr lang="ru-RU" sz="2400" dirty="0"/>
          </a:p>
        </p:txBody>
      </p:sp>
      <p:sp>
        <p:nvSpPr>
          <p:cNvPr id="9" name="Скругленный прямоугольник 8">
            <a:hlinkClick r:id="" action="ppaction://hlinkshowjump?jump=nextslide"/>
          </p:cNvPr>
          <p:cNvSpPr/>
          <p:nvPr/>
        </p:nvSpPr>
        <p:spPr>
          <a:xfrm>
            <a:off x="5072514" y="6028704"/>
            <a:ext cx="3561812" cy="409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Карлсон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679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0EF7F35F-2621-47A7-8A7C-5B1F204E22AA}"/>
  <p:tag name="ISPRING_RESOURCE_FOLDER" val="C:\Users\D-CHITZAL-2\Downloads\МАЛЫШ-И-КАРЛСОН-1\"/>
  <p:tag name="ISPRING_PRESENTATION_PATH" val="C:\Users\D-CHITZAL-2\Downloads\МАЛЫШ-И-КАРЛСОН-1.pptx"/>
  <p:tag name="ISPRING_PROJECT_VERSION" val="9.3"/>
  <p:tag name="ISPRING_PROJECT_FOLDER_UPDATED" val="1"/>
  <p:tag name="ISPRING_SCREEN_RECS_UPDATED" val="C:\Users\D-CHITZAL-2\Downloads\МАЛЫШ-И-КАРЛСОН-1\"/>
  <p:tag name="ISPRING_LMS_API_VERSION" val="SCORM 2004 (2nd edition)"/>
  <p:tag name="ISPRING_ULTRA_SCORM_COURSE_ID" val="A5D0E710-E50F-40D2-BFEA-41C5AFE1852F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{\u0013~\uFFFD{196DD062-493B-4C0A-BD80-B9233902EE56}&quot;,&quot;C:\\Users\\D-CHITZAL-2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МАЛЫШ-И-КАРЛСОН-1"/>
  <p:tag name="ISPRING_FIRST_PUBLISH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</TotalTime>
  <Words>309</Words>
  <Application>Microsoft Office PowerPoint</Application>
  <PresentationFormat>Экран (4:3)</PresentationFormat>
  <Paragraphs>114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«Малыш и Карлсон, который живет на крыше»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МАЛЫШ-И-КАРЛСОН-1</dc:title>
  <dc:creator>Артём Кулаков</dc:creator>
  <cp:lastModifiedBy>D-CHITZAL-2</cp:lastModifiedBy>
  <cp:revision>56</cp:revision>
  <dcterms:created xsi:type="dcterms:W3CDTF">2014-07-01T16:14:42Z</dcterms:created>
  <dcterms:modified xsi:type="dcterms:W3CDTF">2020-06-03T07:44:47Z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